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60" r:id="rId3"/>
    <p:sldId id="258" r:id="rId4"/>
    <p:sldId id="256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955BB3-C387-4233-9390-3B2B2567F06D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0B27B-F6EF-40DF-900A-7A71CD42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E687-4393-4CE7-897A-434F77CE4BB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ECC2D-10E4-4CCD-BB90-5359A993E0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E687-4393-4CE7-897A-434F77CE4BB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ECC2D-10E4-4CCD-BB90-5359A993E0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E687-4393-4CE7-897A-434F77CE4BB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ECC2D-10E4-4CCD-BB90-5359A993E0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E687-4393-4CE7-897A-434F77CE4BB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ECC2D-10E4-4CCD-BB90-5359A993E0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E687-4393-4CE7-897A-434F77CE4BB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ECC2D-10E4-4CCD-BB90-5359A993E0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E687-4393-4CE7-897A-434F77CE4BB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ECC2D-10E4-4CCD-BB90-5359A993E0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E687-4393-4CE7-897A-434F77CE4BB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ECC2D-10E4-4CCD-BB90-5359A993E0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E687-4393-4CE7-897A-434F77CE4BB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ECC2D-10E4-4CCD-BB90-5359A993E0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E687-4393-4CE7-897A-434F77CE4BB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ECC2D-10E4-4CCD-BB90-5359A993E0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E687-4393-4CE7-897A-434F77CE4BB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ECC2D-10E4-4CCD-BB90-5359A993E0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E687-4393-4CE7-897A-434F77CE4BB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ECC2D-10E4-4CCD-BB90-5359A993E0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4E687-4393-4CE7-897A-434F77CE4BB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ECC2D-10E4-4CCD-BB90-5359A993E0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1800" b="1" dirty="0" smtClean="0"/>
              <a:t>Note: </a:t>
            </a:r>
            <a:r>
              <a:rPr lang="en-US" sz="1800" dirty="0" smtClean="0"/>
              <a:t>This template is designed to be used as a Microsoft PowerPoint software only . Downloading your file and saving in a different format may cause technical issues.</a:t>
            </a:r>
          </a:p>
          <a:p>
            <a:r>
              <a:rPr lang="en-US" sz="1800" dirty="0" smtClean="0"/>
              <a:t>Example</a:t>
            </a:r>
            <a:r>
              <a:rPr lang="en-US" sz="1800" dirty="0"/>
              <a:t>, uploading a PowerPoint file to Google Drive, converting to Google Slides, and exporting back to PowerPoint may create </a:t>
            </a:r>
            <a:r>
              <a:rPr lang="en-US" sz="1800" dirty="0" smtClean="0"/>
              <a:t>issues.</a:t>
            </a:r>
          </a:p>
          <a:p>
            <a:endParaRPr lang="en-US" sz="1800" dirty="0"/>
          </a:p>
          <a:p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Slides to be added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Title slide</a:t>
            </a:r>
          </a:p>
          <a:p>
            <a:r>
              <a:rPr lang="en-US" dirty="0" smtClean="0"/>
              <a:t>Introduction (1 slide)</a:t>
            </a:r>
          </a:p>
          <a:p>
            <a:r>
              <a:rPr lang="en-US" dirty="0" smtClean="0"/>
              <a:t>Survey / </a:t>
            </a:r>
            <a:r>
              <a:rPr lang="en-US" dirty="0" err="1" smtClean="0"/>
              <a:t>Benchamark</a:t>
            </a:r>
            <a:r>
              <a:rPr lang="en-US" dirty="0" smtClean="0"/>
              <a:t> applications (1 Slide)</a:t>
            </a:r>
          </a:p>
          <a:p>
            <a:r>
              <a:rPr lang="en-US" dirty="0" smtClean="0"/>
              <a:t>Overall System architecture (1 slide)</a:t>
            </a:r>
          </a:p>
          <a:p>
            <a:r>
              <a:rPr lang="en-US" dirty="0" smtClean="0"/>
              <a:t>Module description (3 Slides maximum)</a:t>
            </a:r>
          </a:p>
          <a:p>
            <a:r>
              <a:rPr lang="en-US" dirty="0" smtClean="0"/>
              <a:t>Results and discussions (3 Slides  maximum)</a:t>
            </a:r>
          </a:p>
          <a:p>
            <a:r>
              <a:rPr lang="en-US" dirty="0" smtClean="0"/>
              <a:t>Conclusion (1 Slide)</a:t>
            </a:r>
          </a:p>
          <a:p>
            <a:endParaRPr lang="en-US" dirty="0"/>
          </a:p>
          <a:p>
            <a:r>
              <a:rPr lang="en-US" dirty="0" smtClean="0"/>
              <a:t>Use the slide format, Ensure Paper ID mentioned in the footer.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data:image/png;base64,iVBORw0KGgoAAAANSUhEUgAAAN4AAADjCAMAAADdXVr2AAAAqFBMVEX////+/v7t7e3s7OwAZa/39/f6+vr9/f309PTy8vLv7+/r6+sAZq/19fUAY64AYa0AXau91umwydza4+nq8/gidrjK3u25zt4AWqojd7YZcbTD1eKsxd/R4/Dt9fmhutQ5g74Aa7LP3OVnm8nd6/Shw96WvNp+rdNeksJok8JAhb6Mtdd5psusy+Nrnsvj6/BKjMIAU6cAUKaUs9VNk8Njn8uqw9gwhL1gyFERAAATwklEQVR4nO1dCXvaOBOWsbGxYyzRcBi6sLgQwoaQsF93u///n326L8sH5CgQ/Oy2qiQLvTpm3pkRAnj4AXEHP32Ak5GPU35EMvskMyaZgGaGOAm6JDOhmb2G8oRkdklmSMo7NLOpnPakq3riyaodVdVXn98jSc/VadoAkPD8ngWv51vdp93zFbyGctZ90r7Wp+pyBc/XBtrzjJHQm3J2uu/f4F0PPPrEvu/f9UgquiPJiCR7JBnTcpoZklSXJBPQpjwhmV2SCkmmD6zyjqucvtRXPfFcTd3JTvu0057qdF+1TxoAMXm6IX66JNUjqbBnZsYqs0+TcWV5V5XTVF81Grcu71qZrKqd2/T5pCroKKGHJ9Pn68Y3hBpfDD5fDIAtBmd5X5XLFe5rK1gr91zlpZ7Q/kWAr7vaqlanSS6H59wWDWvd3lb2tnFuYGe5Jt1dPSltK9Vpr7rTnS8BT0kF35AKfvVWjnyz3FflmlRg8smX8se3yj2r/K6yJ1xqmE3VddqXuf0efrr0Iak+TVmZWrLrKj/ppVI5aajcaJuPkpl9+VF9lqsUg19SDM6B1RRDQ/nJiqE0xU2rSVcMqlNUMVy5Wv8S8PwKeE49o8HzG+FZyrG6vGMqzxbwXJ1WypHBi8jTS/DTJ6mQpJKQJPsk1aPlKrNLk159eawyu6pRr6GcZsauTHduz/X5tFOxJ6rqMrZSKqitrBNTl2Io0UWbmDaV2z3paIpB5Vqd7jhFGa167Wr9Bu+C4b3H3tPKz23vWZIzUpJJSUbvUySn9x6Ss2tJzivXe14lAbgi1nK18Czy/eEWg+9/qsXQ3nTrN5hu1fZckz3Yr3npKHvP6B+1987HWvcre+K01v1W1vqVq/UvAU+otKvzc56Dl7pvZdo9OdZL3VVeaikVrjPGcOVq/QbvkuHZGvsM3Lhv3nsaKfNb9Mw2Z72bK+ms1PoN3mXCO2XvvacrqUE+vXXvOflWq6h+q6i/zZyOjf+H1bnOTmvtk1zgZMuUwjax3UY27OLlrXi7zrtbUHxx6Mri3V9BrV85PIsANLIWZfy3ivrXuJJs54HqSZMrSava5EoSoXYZte8bSWemynW/JLxAFS/VlVuZwjXkrFr1+T31UborqYVi0FxJTlLW5Cp6/4MfZqdvrqQrhAcq4Ln1TIMrqS4OYwnFVnGYUnSkodM6PDu21RBw0s4XOKP+fSvTjpIdEcVSme7cpk6TqkoxfLQricmndzZn726upBu8i4X3aXvvQ1xJjXvPJYQ8Z1TfPl/gjPo3SU67vEFyek7J6T7K4JScV673vgRruV54n2oxtHQlKYtBdyVVWgwlV5KyGE6P6ncbXjrpKIH7pRanzN39w1IVnGCtey0GvmRie46J+aCDHx64kbIrgGeqtN/o57SOzL2Tn/PIqP8RXmrn+YO3eqlrjjI4vdSVXpl3OipuyZ+3xhjaKYZbfO/Lw3OVnxu84/ZeEyl7973Xyo1bQ8osqeG1j+p/iisJ1A+325y9fcHtBu8S4FnL+MJcScfeOuA+GukkQa1I0rG3DjiZ2+3WAUenb6zl8uG18CNc8q0DZoC+b6X0qH/YFSl3uZlqymxX3q/Mreu0fEsphiZXUjLcjK/31oHkfoby/cWp9dbwDjANsnV4kfD8CnhSz8TPKAgC+NTrGPDO/tuXzlMBpVsH4l8wSPGDHmP53dQzvnUgElVbmrPDIksJvgDuwXGuJIuYfvZx1TZqvRM+QbI0swBjnIM6tU6b9zp44Dp0WfVwstNjPSWZtDyiSZpJL72jTI+VUyBdkmSY6byQXLmtRG6HwgtJVYY5Zu0fz1qSFxSkaLZdIhhkswWohtd5HZLnnjzDiG5QnNIy9XLyvN7fUXiRmSmT9yIZUXh391ZTdtUT4MXPMIBwAyKwXiEsXoBXCa83C8STjYZkyO+nWVD35N/o7M5hbbUsWBN4yZ+otrFsGVvwmvdevIEpHI2jx9FyDx7SDL2wl1xqtjejvcRrGE/zkCw+DC+l/8ZbN6DblyRS/keQYnhk782hyAloLVKP1iKpNKXw7nwKLxUVrLqk2jK29p4lOUu3DnhggAXKYbFeoizLV+F4BNEOVElOMGMfRPo6uyeZw2mmYxOoAt79IB8ALOPi75D3OhADIF9gg/GDSE7wB5KIVd1U1s2W7NDAEbcOzIsMPYN9QIcXTdfDKcw3oErv4dkTg4nh4cwFWZyshxR3IPDzf2B4WO8l3yFbXqn4Pw3kqNC+Y3h4rf/BZ0/8pzVI6sIl3VbtWUt3ncL8ATzm+HXSgyzbgwOCD6CCtcxkJzMDnsjV/6LjgOF5FJ6YTo5NPjQ/0+DJQUhlIyIzWy46x5Cy5McUwsHiQAYNrmgTeGm+IPQAquCl2uLk8FI5e3w/iT/TVMGTa1GbarGctdkTq9tZtwzPIt+mxYDRoWK8XkLa5PyQkRbzR7BDWL07NfKMjz2F18GZDJ7aSPZDF+cdnT3VV3138b31g6pMAk9UUK0pCbRMLIuh7gv84Zqgm48g3bZPYMMaz1+8HQomoSPqH83kwslmr6TGq6kYMvaoZD7BJmM3HEOxn1KjJk9DTObxR3WpYpAbV1YQVeEyVp1qvHUAo5vNsWihQ4M2YJizIUOrcJdnAyqDfYOU9WZK7o+4YhA7JE2LyeT7mDwT8tDU98l9R1cMZFwO31X5RCRDYsoJvUcahM/sfaPq977qVAMpi+YzNBvO04zNPFoDcICsB+gAdjnefy61LuQZ0XtCrXOBUfSSrqJaNNVNKCnD8KS4gCvKm2PJtGhVSsriP5XkxMNNkFhVW7OW+HuBiiGbO/zAA25hj7iqxdRll2MiAxyshS8xyVqUJizi0u3Q3JVE4fEdBFfW7c7K1mHw2OpARDudfOtA/CuFxXzMVyYWmA9kt7IxJgpwC54RfLT9nJKUpS5SVsRVfk6yONXsVfo5EzV7AYV34q0Dvd4uy7BUIeiYzENkJ4EVFCoGvYRbhF4WPcNLHOp675U0+qr0XlD0q24diIzFWXnrQJfDCyg8r/6oQvWtAyB8xhRsPxxlQvrCLa04ziQLyneLKUSHYVkx8G4qxSAgF5WuJKUY8OLcdlVPrBiDxlrQLnG5klocFU+GB5Sih8VSbYhs9TAHw82u4IuTDN/DGtOg0Ri3VGYtqcFaxOIEVb4WTsrY7G31S9MNZwSHRz8f7eLTXEnxZAQD9BgdICMNEBE7DxPN+d/EMsqEMs3GA2xLpBvgYi2ByVqoRCgMScd4uAaPK2i4DS3xioWiDi/lkrNHJaVZtRFekuyCjIjGZ0RRoOJxvt4iIqnmeTrbvEwRp+3Yst3hXsGXRWLA4+glPMkuipKemvwAAp6shfWepRzHE9KUImVsuzyTtsyqi6bv73nJPSGYQbHYU+dRlj7S3bVPMbGe5wEagHC4GbEhhIdwCwlPnyQdtfcEa7b2HpWmhF8I5kIetNL2nuQsRhWSRj8T5sZVlDqVvEarOy65cS1zNh7MiOqG+zVfLJSbzB8PBSaHYY7V32AzXGwhF5+b9Yx2Zxcq1iIkp2AtGjyxbTNBluFfMevOXIcnbAb+j4xpJWHOyubop0j7guCdJPWupOQX3VrZCGzpasGaDT87suEItf8bF+GNOMAKgq8QvDwpMcazIFiLRsqYWhc5uoEq9tlfPanW5bILhEEr6TIhSFytyzzBvEVd8tekgbXE/zL6fOCbCK9FbK4TrhLkYwyPDhUmMIOc29rjARvPLNR9LQZr0e09adJyE0aHp82ebsNRKfmgkTJ9vlQV+mcTvGSS0dmbitl7IUuzQBlG8goALYPYot0wsZPma2ZFYBJaO3tpy9kLtMqaAVWaPWU4pVqbDni2K2m+RGzvMY0OX/AOWj9Ps/x/82hRoDybvqzBvmBDjYUm8RTB4nFh7b1U7b3AmgrpQaDwjL2nKqT6W/bes2dPVizvPTvq3399JnKjWPxBJWcAZ8/zEITrwW6ze3zcjF8X0XjLvUPZiGmGJbbZGHMynRE4szuUooVoSi4y+Hol8AAlUT3d18Lf1+Ft+pRveSVfi1E3G0f1tw4QvRf/idUB3l+PbAFirT592QzW5IXFfL/bjnIo9fqYzN2K6z2g9J7hjEi1R1A6vvTgilFgXe8FwiIWVfEAbjS9p61tOY18ZY/b3DoQ/1hi1rKLqHVHYUBCXB72+1mOOGuhfXsYzrIMNrMWae/NmVrXdPFcqnW2YcmKr1Xrcpm3U+tOzrlYoQDtMWXWnB0F3l5PmbTdsDh5DJcQzlpzzgZSpiwGRso8nZTpnFMu2DakzGItEf/KwQZlwXg9y9QSKbCkeIFK6aBthC2ip7VtMcgdgeH5JXgVoX5GqVNJqR0Wg29aDEGFxWCxloqofYStWeZn4XCy6YLAk+YOOiweEVpRd5F63xQt5KiBYe+FVaH+7lifvcqjBKExe2HzqYSq7xBhs2GGpsNxKvBlSwWPKrpoh+CzmG2xBKivhYEpK4agSCoPfszVwBFr3Xcf/NBJGfO1nHzrQHw/zUfDb2J50tn7KRYn8bUguHP5WoRo0X0tXBE3+Vq4LmzjawmO8rW4PGXhcJnPhgPEJGX2hKf4J2Kzh57AQ5WnTIoWm5Q1uJKCQM1eLTy5OI93JZk1F0/5aM28Scwb8ZObgIfoIQ/21qkA4UribvJAnz024kWcuKKznLUIUmY4As3obCLcuGkqHIEN0Vln1J+H6sHwKZ+umT+Jwnsg1mSAtgssWL/J+LwWyu/qs/fqRZG594yQ6isLqd6RKJpGqfFAlqKzuGpI+tf7UzojUrhzRmePuXUguV+i2Xw9Ivt+tt1ul3RlbsMdygbu46qzQJISac4qajwajWbkGY1kqhgLc1aS5WKklYukFmPgwq6wm8LPIVFSqcWppOT1CRWD4ZJ8OCSEBW/pFaZr2OSrDIA5fS2psGSZVA1E9MCIEAVCCwUaj2R/ZjIAlpZaU82y+N4Rp5J64RKhPVjl/HMzvOS3Oc45Lb6XBqa9VxHf0/tM82vie4HW/LHxPVzzdQrzHTbw6BqDo/HiiUYva+DxTzRIGRc3nG0riyfVZk91PEjlC0LsGtFZY6xSAbI2vld5VHw+y9AqIj6YLD8sWGxdLy/tPc7ltfieZpoGyhKl3dLje4YtYL6Rir0XGGVaXQbPju9ZkpMejTJvHeh9I86w9Xo7m24icjLi2XkrgRdzycnHUkrOTK4jMWNySggx/xYrySlcSGpC5BSuAe4f0XtCBHH1Lvcho1b01EAoDxC0OtfyAAMYbLyFt9jq51oq9J5UDHYIxSEMsJYRBz+0/SSXpFrFqX2uJS3VZfBOOJXUIycH0Oh5BTHOaUiUbdWxnSJH4ileKbwZqn3+/sWO7eS1tXK0Zqzl7/pqmDkeD68D8KwRoxYvuWINFv/+8zNxw0smA/J8I88gJPLnbkKSMlMvp6lf9xTeQs+caOUiGdLZ+/HNen9gVp30jz6VRCJGCx4rCojCe1lNl98S960DtnnZ88mBIJXpiM4KUcB2MW3UImXCUvV9fvqOUSVZVZGy5LRbB7rfAxrHRLtuPzw8/vfvH2Hzbw188K0DTe0fcetAJ95R3/w/3Y6f/Prv3+Xw024d8MpNfcCtA+QsdVYMqST9gXfCRZ2lbgHvR4rQmHWPug8vA57p56y5dSCZ0+8xqFD9ld06EHrR7dYBXSqA260DzNciV9jtC26fBc9VfnbwqjTyhVwe6+y0ImWW1LjdOnCB3wC7wbtMeNYyvrBbBxovsGygRl/w1oGmCyxvtw5cAmu5CHiVXOFqbh1wf9ffGZVvCNV/+K0DTVW75ltKMZzPj2T9jlsHLlStfwl4fgW8o37zGbi6bynH87x1wHW+4NhbB6KPuHWgb33+abcOmBzvPW8daCCutx+o+9Ks5brhvcfeO+MfqCMyxqu7dSCq+oGA6vK4fP4gMe5rqSz3nDLSmevV3NdyxK0DtWr97G/b8SoJwBWxlquFZ5HvD7cYfP9Ei6HlBZaWxfDWqH77UL7zpVbnD9o1ZX++fusAXTd0YHFK2Fdk17PRYluZjpbnSWudSgU68LKcuYr4aNIVTEeTNOpb5Z6j3N2TO+5KMpuq6bQvc69crX8JeMD7gNtVgUM5frafs33U3/YCt4r6t/JSO13frlsHjjqqUH3rwMXEGE66deCK1PoN3pvggd8LTy3jGv+50z/++341+AhS5reQCjdX0nmr9Ru8y4T3HnvvjF1JR0b9u9XlreL7bz3PGVpVm85zmmy5VQjlkk7jfrRatzbotbGW3wzPIgDXxlpOj+ofG8pvVd700hFHFepuHai1r87puKrZ6fa3DlyHWv8S8EAFvDP9zWe/ttNtbx2oCtWHzqi/Xe48X9DqVwfs8wXuXOtnxt2/2C2lwke7kk47Kv7W46pXrtZv8C4Z3qftvd9zVNx1KsAd1WeS0XMJQRX176tv/dP4vn2+wJKsPP7vOcShdr7APhXgPMpQOl/Q9taB89N79cr6y7GWq4VXSb4/xGJ4kytJ2RFWp2t+VtcZdW8V1X/rrQNHnD94y60DnnEqwBH198TAelqo3oj6O8ut8wdC78nyjqucH/zw9PMFpabu6PfmVac91em+6vSNlF08PFOl1UX9L9LPeWTU3751oCnqX+OlbnU+wfZS324duMX3bvAu/NYBzSOqkbK+JGV1/nO/ipR9+vf3LKnxcbcOfKI5e/uC2w3eRcHrlOB1rO5T0tVR8BrKqdArkbJOpyTpgAWvYx36rGjK2el+x4D3fyliomZdqiNt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0" name="AutoShape 4" descr="IEEE logo transparent PNG - Stick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2" name="AutoShape 6" descr="IEEE logo transparent PNG - Stick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57200" y="6477000"/>
            <a:ext cx="8229600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 smtClean="0">
                <a:solidFill>
                  <a:srgbClr val="002060"/>
                </a:solidFill>
              </a:rPr>
              <a:t>SCOPE 2025 - </a:t>
            </a:r>
            <a:r>
              <a:rPr lang="en-US" sz="1050" b="1" dirty="0">
                <a:solidFill>
                  <a:srgbClr val="002060"/>
                </a:solidFill>
              </a:rPr>
              <a:t>IEEE </a:t>
            </a:r>
            <a:r>
              <a:rPr lang="en-US" sz="1050" b="1" dirty="0" smtClean="0">
                <a:solidFill>
                  <a:srgbClr val="002060"/>
                </a:solidFill>
              </a:rPr>
              <a:t>Sponsored INTERNATIONAL </a:t>
            </a:r>
            <a:r>
              <a:rPr lang="en-US" sz="1050" b="1" dirty="0">
                <a:solidFill>
                  <a:srgbClr val="002060"/>
                </a:solidFill>
              </a:rPr>
              <a:t>CONFERENCE ON SUSTAINABLE COMPUTING AND OPTIMIZED PRACTICES FOR EXCELLENCE</a:t>
            </a:r>
          </a:p>
          <a:p>
            <a:pPr algn="ctr"/>
            <a:endParaRPr lang="en-US" sz="12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6019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#ID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E7E35FE3-3286-AC78-112A-FE3A442949E8}"/>
              </a:ext>
            </a:extLst>
          </p:cNvPr>
          <p:cNvSpPr txBox="1">
            <a:spLocks/>
          </p:cNvSpPr>
          <p:nvPr/>
        </p:nvSpPr>
        <p:spPr>
          <a:xfrm>
            <a:off x="0" y="1828800"/>
            <a:ext cx="9144000" cy="766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roadway" pitchFamily="82" charset="0"/>
                <a:ea typeface="+mj-ea"/>
                <a:cs typeface="+mj-cs"/>
              </a:rPr>
              <a:t>SCOPE 2025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roadway" pitchFamily="82" charset="0"/>
              <a:ea typeface="+mj-ea"/>
              <a:cs typeface="+mj-cs"/>
            </a:endParaRP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12C4339A-0508-DEB7-4BC5-CDD0DB871932}"/>
              </a:ext>
            </a:extLst>
          </p:cNvPr>
          <p:cNvSpPr txBox="1">
            <a:spLocks/>
          </p:cNvSpPr>
          <p:nvPr/>
        </p:nvSpPr>
        <p:spPr>
          <a:xfrm>
            <a:off x="0" y="4724400"/>
            <a:ext cx="91440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Author Names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Organization name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7" name="Picture 16" descr="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19400" y="304800"/>
            <a:ext cx="3424410" cy="785540"/>
          </a:xfrm>
          <a:prstGeom prst="rect">
            <a:avLst/>
          </a:prstGeom>
        </p:spPr>
      </p:pic>
      <p:sp>
        <p:nvSpPr>
          <p:cNvPr id="18" name="Title 3">
            <a:extLst>
              <a:ext uri="{FF2B5EF4-FFF2-40B4-BE49-F238E27FC236}">
                <a16:creationId xmlns:a16="http://schemas.microsoft.com/office/drawing/2014/main" id="{E7E35FE3-3286-AC78-112A-FE3A442949E8}"/>
              </a:ext>
            </a:extLst>
          </p:cNvPr>
          <p:cNvSpPr txBox="1">
            <a:spLocks/>
          </p:cNvSpPr>
          <p:nvPr/>
        </p:nvSpPr>
        <p:spPr>
          <a:xfrm>
            <a:off x="0" y="2743200"/>
            <a:ext cx="91440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#Paper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ID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PAPER TITLE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9" name="Picture 18" descr="iee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2400" y="1219200"/>
            <a:ext cx="1224642" cy="685800"/>
          </a:xfrm>
          <a:prstGeom prst="rect">
            <a:avLst/>
          </a:prstGeom>
        </p:spPr>
      </p:pic>
      <p:sp>
        <p:nvSpPr>
          <p:cNvPr id="12" name="Text Placeholder 1">
            <a:extLst>
              <a:ext uri="{FF2B5EF4-FFF2-40B4-BE49-F238E27FC236}">
                <a16:creationId xmlns:a16="http://schemas.microsoft.com/office/drawing/2014/main" id="{12C4339A-0508-DEB7-4BC5-CDD0DB871932}"/>
              </a:ext>
            </a:extLst>
          </p:cNvPr>
          <p:cNvSpPr txBox="1">
            <a:spLocks/>
          </p:cNvSpPr>
          <p:nvPr/>
        </p:nvSpPr>
        <p:spPr>
          <a:xfrm>
            <a:off x="25400" y="2476500"/>
            <a:ext cx="91440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</a:t>
            </a:r>
            <a:r>
              <a:rPr kumimoji="0" lang="en-US" b="1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</a:t>
            </a: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&amp; 19</a:t>
            </a:r>
            <a:r>
              <a:rPr kumimoji="0" lang="en-US" b="1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</a:t>
            </a: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December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data:image/png;base64,iVBORw0KGgoAAAANSUhEUgAAAN4AAADjCAMAAADdXVr2AAAAqFBMVEX////+/v7t7e3s7OwAZa/39/f6+vr9/f309PTy8vLv7+/r6+sAZq/19fUAY64AYa0AXau91umwydza4+nq8/gidrjK3u25zt4AWqojd7YZcbTD1eKsxd/R4/Dt9fmhutQ5g74Aa7LP3OVnm8nd6/Shw96WvNp+rdNeksJok8JAhb6Mtdd5psusy+Nrnsvj6/BKjMIAU6cAUKaUs9VNk8Njn8uqw9gwhL1gyFERAAATwklEQVR4nO1dCXvaOBOWsbGxYyzRcBi6sLgQwoaQsF93u///n326L8sH5CgQ/Oy2qiQLvTpm3pkRAnj4AXEHP32Ak5GPU35EMvskMyaZgGaGOAm6JDOhmb2G8oRkdklmSMo7NLOpnPakq3riyaodVdVXn98jSc/VadoAkPD8ngWv51vdp93zFbyGctZ90r7Wp+pyBc/XBtrzjJHQm3J2uu/f4F0PPPrEvu/f9UgquiPJiCR7JBnTcpoZklSXJBPQpjwhmV2SCkmmD6zyjqucvtRXPfFcTd3JTvu0057qdF+1TxoAMXm6IX66JNUjqbBnZsYqs0+TcWV5V5XTVF81Grcu71qZrKqd2/T5pCroKKGHJ9Pn68Y3hBpfDD5fDIAtBmd5X5XLFe5rK1gr91zlpZ7Q/kWAr7vaqlanSS6H59wWDWvd3lb2tnFuYGe5Jt1dPSltK9Vpr7rTnS8BT0kF35AKfvVWjnyz3FflmlRg8smX8se3yj2r/K6yJ1xqmE3VddqXuf0efrr0Iak+TVmZWrLrKj/ppVI5aajcaJuPkpl9+VF9lqsUg19SDM6B1RRDQ/nJiqE0xU2rSVcMqlNUMVy5Wv8S8PwKeE49o8HzG+FZyrG6vGMqzxbwXJ1WypHBi8jTS/DTJ6mQpJKQJPsk1aPlKrNLk159eawyu6pRr6GcZsauTHduz/X5tFOxJ6rqMrZSKqitrBNTl2Io0UWbmDaV2z3paIpB5Vqd7jhFGa167Wr9Bu+C4b3H3tPKz23vWZIzUpJJSUbvUySn9x6Ss2tJzivXe14lAbgi1nK18Czy/eEWg+9/qsXQ3nTrN5hu1fZckz3Yr3npKHvP6B+1987HWvcre+K01v1W1vqVq/UvAU+otKvzc56Dl7pvZdo9OdZL3VVeaikVrjPGcOVq/QbvkuHZGvsM3Lhv3nsaKfNb9Mw2Z72bK+ms1PoN3mXCO2XvvacrqUE+vXXvOflWq6h+q6i/zZyOjf+H1bnOTmvtk1zgZMuUwjax3UY27OLlrXi7zrtbUHxx6Mri3V9BrV85PIsANLIWZfy3ivrXuJJs54HqSZMrSava5EoSoXYZte8bSWemynW/JLxAFS/VlVuZwjXkrFr1+T31UborqYVi0FxJTlLW5Cp6/4MfZqdvrqQrhAcq4Ln1TIMrqS4OYwnFVnGYUnSkodM6PDu21RBw0s4XOKP+fSvTjpIdEcVSme7cpk6TqkoxfLQricmndzZn726upBu8i4X3aXvvQ1xJjXvPJYQ8Z1TfPl/gjPo3SU67vEFyek7J6T7K4JScV673vgRruV54n2oxtHQlKYtBdyVVWgwlV5KyGE6P6ncbXjrpKIH7pRanzN39w1IVnGCtey0GvmRie46J+aCDHx64kbIrgGeqtN/o57SOzL2Tn/PIqP8RXmrn+YO3eqlrjjI4vdSVXpl3OipuyZ+3xhjaKYZbfO/Lw3OVnxu84/ZeEyl7973Xyo1bQ8osqeG1j+p/iisJ1A+325y9fcHtBu8S4FnL+MJcScfeOuA+GukkQa1I0rG3DjiZ2+3WAUenb6zl8uG18CNc8q0DZoC+b6X0qH/YFSl3uZlqymxX3q/Mreu0fEsphiZXUjLcjK/31oHkfoby/cWp9dbwDjANsnV4kfD8CnhSz8TPKAgC+NTrGPDO/tuXzlMBpVsH4l8wSPGDHmP53dQzvnUgElVbmrPDIksJvgDuwXGuJIuYfvZx1TZqvRM+QbI0swBjnIM6tU6b9zp44Dp0WfVwstNjPSWZtDyiSZpJL72jTI+VUyBdkmSY6byQXLmtRG6HwgtJVYY5Zu0fz1qSFxSkaLZdIhhkswWohtd5HZLnnjzDiG5QnNIy9XLyvN7fUXiRmSmT9yIZUXh391ZTdtUT4MXPMIBwAyKwXiEsXoBXCa83C8STjYZkyO+nWVD35N/o7M5hbbUsWBN4yZ+otrFsGVvwmvdevIEpHI2jx9FyDx7SDL2wl1xqtjejvcRrGE/zkCw+DC+l/8ZbN6DblyRS/keQYnhk782hyAloLVKP1iKpNKXw7nwKLxUVrLqk2jK29p4lOUu3DnhggAXKYbFeoizLV+F4BNEOVElOMGMfRPo6uyeZw2mmYxOoAt79IB8ALOPi75D3OhADIF9gg/GDSE7wB5KIVd1U1s2W7NDAEbcOzIsMPYN9QIcXTdfDKcw3oErv4dkTg4nh4cwFWZyshxR3IPDzf2B4WO8l3yFbXqn4Pw3kqNC+Y3h4rf/BZ0/8pzVI6sIl3VbtWUt3ncL8ATzm+HXSgyzbgwOCD6CCtcxkJzMDnsjV/6LjgOF5FJ6YTo5NPjQ/0+DJQUhlIyIzWy46x5Cy5McUwsHiQAYNrmgTeGm+IPQAquCl2uLk8FI5e3w/iT/TVMGTa1GbarGctdkTq9tZtwzPIt+mxYDRoWK8XkLa5PyQkRbzR7BDWL07NfKMjz2F18GZDJ7aSPZDF+cdnT3VV3138b31g6pMAk9UUK0pCbRMLIuh7gv84Zqgm48g3bZPYMMaz1+8HQomoSPqH83kwslmr6TGq6kYMvaoZD7BJmM3HEOxn1KjJk9DTObxR3WpYpAbV1YQVeEyVp1qvHUAo5vNsWihQ4M2YJizIUOrcJdnAyqDfYOU9WZK7o+4YhA7JE2LyeT7mDwT8tDU98l9R1cMZFwO31X5RCRDYsoJvUcahM/sfaPq977qVAMpi+YzNBvO04zNPFoDcICsB+gAdjnefy61LuQZ0XtCrXOBUfSSrqJaNNVNKCnD8KS4gCvKm2PJtGhVSsriP5XkxMNNkFhVW7OW+HuBiiGbO/zAA25hj7iqxdRll2MiAxyshS8xyVqUJizi0u3Q3JVE4fEdBFfW7c7K1mHw2OpARDudfOtA/CuFxXzMVyYWmA9kt7IxJgpwC54RfLT9nJKUpS5SVsRVfk6yONXsVfo5EzV7AYV34q0Dvd4uy7BUIeiYzENkJ4EVFCoGvYRbhF4WPcNLHOp675U0+qr0XlD0q24diIzFWXnrQJfDCyg8r/6oQvWtAyB8xhRsPxxlQvrCLa04ziQLyneLKUSHYVkx8G4qxSAgF5WuJKUY8OLcdlVPrBiDxlrQLnG5klocFU+GB5Sih8VSbYhs9TAHw82u4IuTDN/DGtOg0Ri3VGYtqcFaxOIEVb4WTsrY7G31S9MNZwSHRz8f7eLTXEnxZAQD9BgdICMNEBE7DxPN+d/EMsqEMs3GA2xLpBvgYi2ByVqoRCgMScd4uAaPK2i4DS3xioWiDi/lkrNHJaVZtRFekuyCjIjGZ0RRoOJxvt4iIqnmeTrbvEwRp+3Yst3hXsGXRWLA4+glPMkuipKemvwAAp6shfWepRzHE9KUImVsuzyTtsyqi6bv73nJPSGYQbHYU+dRlj7S3bVPMbGe5wEagHC4GbEhhIdwCwlPnyQdtfcEa7b2HpWmhF8I5kIetNL2nuQsRhWSRj8T5sZVlDqVvEarOy65cS1zNh7MiOqG+zVfLJSbzB8PBSaHYY7V32AzXGwhF5+b9Yx2Zxcq1iIkp2AtGjyxbTNBluFfMevOXIcnbAb+j4xpJWHOyubop0j7guCdJPWupOQX3VrZCGzpasGaDT87suEItf8bF+GNOMAKgq8QvDwpMcazIFiLRsqYWhc5uoEq9tlfPanW5bILhEEr6TIhSFytyzzBvEVd8tekgbXE/zL6fOCbCK9FbK4TrhLkYwyPDhUmMIOc29rjARvPLNR9LQZr0e09adJyE0aHp82ebsNRKfmgkTJ9vlQV+mcTvGSS0dmbitl7IUuzQBlG8goALYPYot0wsZPma2ZFYBJaO3tpy9kLtMqaAVWaPWU4pVqbDni2K2m+RGzvMY0OX/AOWj9Ps/x/82hRoDybvqzBvmBDjYUm8RTB4nFh7b1U7b3AmgrpQaDwjL2nKqT6W/bes2dPVizvPTvq3399JnKjWPxBJWcAZ8/zEITrwW6ze3zcjF8X0XjLvUPZiGmGJbbZGHMynRE4szuUooVoSi4y+Hol8AAlUT3d18Lf1+Ft+pRveSVfi1E3G0f1tw4QvRf/idUB3l+PbAFirT592QzW5IXFfL/bjnIo9fqYzN2K6z2g9J7hjEi1R1A6vvTgilFgXe8FwiIWVfEAbjS9p61tOY18ZY/b3DoQ/1hi1rKLqHVHYUBCXB72+1mOOGuhfXsYzrIMNrMWae/NmVrXdPFcqnW2YcmKr1Xrcpm3U+tOzrlYoQDtMWXWnB0F3l5PmbTdsDh5DJcQzlpzzgZSpiwGRso8nZTpnFMu2DakzGItEf/KwQZlwXg9y9QSKbCkeIFK6aBthC2ip7VtMcgdgeH5JXgVoX5GqVNJqR0Wg29aDEGFxWCxloqofYStWeZn4XCy6YLAk+YOOiweEVpRd5F63xQt5KiBYe+FVaH+7lifvcqjBKExe2HzqYSq7xBhs2GGpsNxKvBlSwWPKrpoh+CzmG2xBKivhYEpK4agSCoPfszVwBFr3Xcf/NBJGfO1nHzrQHw/zUfDb2J50tn7KRYn8bUguHP5WoRo0X0tXBE3+Vq4LmzjawmO8rW4PGXhcJnPhgPEJGX2hKf4J2Kzh57AQ5WnTIoWm5Q1uJKCQM1eLTy5OI93JZk1F0/5aM28Scwb8ZObgIfoIQ/21qkA4UribvJAnz024kWcuKKznLUIUmY4As3obCLcuGkqHIEN0Vln1J+H6sHwKZ+umT+Jwnsg1mSAtgssWL/J+LwWyu/qs/fqRZG594yQ6isLqd6RKJpGqfFAlqKzuGpI+tf7UzojUrhzRmePuXUguV+i2Xw9Ivt+tt1ul3RlbsMdygbu46qzQJISac4qajwajWbkGY1kqhgLc1aS5WKklYukFmPgwq6wm8LPIVFSqcWppOT1CRWD4ZJ8OCSEBW/pFaZr2OSrDIA5fS2psGSZVA1E9MCIEAVCCwUaj2R/ZjIAlpZaU82y+N4Rp5J64RKhPVjl/HMzvOS3Oc45Lb6XBqa9VxHf0/tM82vie4HW/LHxPVzzdQrzHTbw6BqDo/HiiUYva+DxTzRIGRc3nG0riyfVZk91PEjlC0LsGtFZY6xSAbI2vld5VHw+y9AqIj6YLD8sWGxdLy/tPc7ltfieZpoGyhKl3dLje4YtYL6Rir0XGGVaXQbPju9ZkpMejTJvHeh9I86w9Xo7m24icjLi2XkrgRdzycnHUkrOTK4jMWNySggx/xYrySlcSGpC5BSuAe4f0XtCBHH1Lvcho1b01EAoDxC0OtfyAAMYbLyFt9jq51oq9J5UDHYIxSEMsJYRBz+0/SSXpFrFqX2uJS3VZfBOOJXUIycH0Oh5BTHOaUiUbdWxnSJH4ileKbwZqn3+/sWO7eS1tXK0Zqzl7/pqmDkeD68D8KwRoxYvuWINFv/+8zNxw0smA/J8I88gJPLnbkKSMlMvp6lf9xTeQs+caOUiGdLZ+/HNen9gVp30jz6VRCJGCx4rCojCe1lNl98S960DtnnZ88mBIJXpiM4KUcB2MW3UImXCUvV9fvqOUSVZVZGy5LRbB7rfAxrHRLtuPzw8/vfvH2Hzbw188K0DTe0fcetAJ95R3/w/3Y6f/Prv3+Xw024d8MpNfcCtA+QsdVYMqST9gXfCRZ2lbgHvR4rQmHWPug8vA57p56y5dSCZ0+8xqFD9ld06EHrR7dYBXSqA260DzNciV9jtC26fBc9VfnbwqjTyhVwe6+y0ImWW1LjdOnCB3wC7wbtMeNYyvrBbBxovsGygRl/w1oGmCyxvtw5cAmu5CHiVXOFqbh1wf9ffGZVvCNV/+K0DTVW75ltKMZzPj2T9jlsHLlStfwl4fgW8o37zGbi6bynH87x1wHW+4NhbB6KPuHWgb33+abcOmBzvPW8daCCutx+o+9Ks5brhvcfeO+MfqCMyxqu7dSCq+oGA6vK4fP4gMe5rqSz3nDLSmevV3NdyxK0DtWr97G/b8SoJwBWxlquFZ5HvD7cYfP9Ei6HlBZaWxfDWqH77UL7zpVbnD9o1ZX++fusAXTd0YHFK2Fdk17PRYluZjpbnSWudSgU68LKcuYr4aNIVTEeTNOpb5Z6j3N2TO+5KMpuq6bQvc69crX8JeMD7gNtVgUM5frafs33U3/YCt4r6t/JSO13frlsHjjqqUH3rwMXEGE66deCK1PoN3pvggd8LTy3jGv+50z/++341+AhS5reQCjdX0nmr9Ru8y4T3HnvvjF1JR0b9u9XlreL7bz3PGVpVm85zmmy5VQjlkk7jfrRatzbotbGW3wzPIgDXxlpOj+ofG8pvVd700hFHFepuHai1r87puKrZ6fa3DlyHWv8S8EAFvDP9zWe/ttNtbx2oCtWHzqi/Xe48X9DqVwfs8wXuXOtnxt2/2C2lwke7kk47Kv7W46pXrtZv8C4Z3qftvd9zVNx1KsAd1WeS0XMJQRX176tv/dP4vn2+wJKsPP7vOcShdr7APhXgPMpQOl/Q9taB89N79cr6y7GWq4VXSb4/xGJ4kytJ2RFWp2t+VtcZdW8V1X/rrQNHnD94y60DnnEqwBH198TAelqo3oj6O8ut8wdC78nyjqucH/zw9PMFpabu6PfmVac91em+6vSNlF08PFOl1UX9L9LPeWTU3751oCnqX+OlbnU+wfZS324duMX3bvAu/NYBzSOqkbK+JGV1/nO/ipR9+vf3LKnxcbcOfKI5e/uC2w3eRcHrlOB1rO5T0tVR8BrKqdArkbJOpyTpgAWvYx36rGjK2el+x4D3fyliomZdqiNt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0" name="AutoShape 4" descr="IEEE logo transparent PNG - Stick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2" name="AutoShape 6" descr="IEEE logo transparent PNG - Stick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6200" y="6553200"/>
            <a:ext cx="8229600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 smtClean="0">
                <a:solidFill>
                  <a:srgbClr val="002060"/>
                </a:solidFill>
              </a:rPr>
              <a:t>SCOPE 2025 – Paper Title</a:t>
            </a:r>
            <a:endParaRPr lang="en-US" sz="1050" b="1" dirty="0">
              <a:solidFill>
                <a:srgbClr val="002060"/>
              </a:solidFill>
            </a:endParaRPr>
          </a:p>
          <a:p>
            <a:endParaRPr lang="en-US" sz="12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6019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#123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13" name="Picture 12" descr="TCE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05800" y="228600"/>
            <a:ext cx="700818" cy="685800"/>
          </a:xfrm>
          <a:prstGeom prst="rect">
            <a:avLst/>
          </a:prstGeom>
        </p:spPr>
      </p:pic>
      <p:sp>
        <p:nvSpPr>
          <p:cNvPr id="14" name="Title 3">
            <a:extLst>
              <a:ext uri="{FF2B5EF4-FFF2-40B4-BE49-F238E27FC236}">
                <a16:creationId xmlns:a16="http://schemas.microsoft.com/office/drawing/2014/main" id="{E7E35FE3-3286-AC78-112A-FE3A442949E8}"/>
              </a:ext>
            </a:extLst>
          </p:cNvPr>
          <p:cNvSpPr txBox="1">
            <a:spLocks/>
          </p:cNvSpPr>
          <p:nvPr/>
        </p:nvSpPr>
        <p:spPr>
          <a:xfrm>
            <a:off x="197400" y="231648"/>
            <a:ext cx="8032200" cy="766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Introduction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12C4339A-0508-DEB7-4BC5-CDD0DB871932}"/>
              </a:ext>
            </a:extLst>
          </p:cNvPr>
          <p:cNvSpPr txBox="1">
            <a:spLocks/>
          </p:cNvSpPr>
          <p:nvPr/>
        </p:nvSpPr>
        <p:spPr>
          <a:xfrm>
            <a:off x="228600" y="1143000"/>
            <a:ext cx="8458200" cy="4820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Domain 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Problem Statement 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Proposed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Idea 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2400" baseline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2400" baseline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Tools used: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610600" y="6492875"/>
            <a:ext cx="381000" cy="365125"/>
          </a:xfrm>
        </p:spPr>
        <p:txBody>
          <a:bodyPr/>
          <a:lstStyle/>
          <a:p>
            <a:fld id="{827ECC2D-10E4-4CCD-BB90-5359A993E0C3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data:image/png;base64,iVBORw0KGgoAAAANSUhEUgAAAN4AAADjCAMAAADdXVr2AAAAqFBMVEX////+/v7t7e3s7OwAZa/39/f6+vr9/f309PTy8vLv7+/r6+sAZq/19fUAY64AYa0AXau91umwydza4+nq8/gidrjK3u25zt4AWqojd7YZcbTD1eKsxd/R4/Dt9fmhutQ5g74Aa7LP3OVnm8nd6/Shw96WvNp+rdNeksJok8JAhb6Mtdd5psusy+Nrnsvj6/BKjMIAU6cAUKaUs9VNk8Njn8uqw9gwhL1gyFERAAATwklEQVR4nO1dCXvaOBOWsbGxYyzRcBi6sLgQwoaQsF93u///n326L8sH5CgQ/Oy2qiQLvTpm3pkRAnj4AXEHP32Ak5GPU35EMvskMyaZgGaGOAm6JDOhmb2G8oRkdklmSMo7NLOpnPakq3riyaodVdVXn98jSc/VadoAkPD8ngWv51vdp93zFbyGctZ90r7Wp+pyBc/XBtrzjJHQm3J2uu/f4F0PPPrEvu/f9UgquiPJiCR7JBnTcpoZklSXJBPQpjwhmV2SCkmmD6zyjqucvtRXPfFcTd3JTvu0057qdF+1TxoAMXm6IX66JNUjqbBnZsYqs0+TcWV5V5XTVF81Grcu71qZrKqd2/T5pCroKKGHJ9Pn68Y3hBpfDD5fDIAtBmd5X5XLFe5rK1gr91zlpZ7Q/kWAr7vaqlanSS6H59wWDWvd3lb2tnFuYGe5Jt1dPSltK9Vpr7rTnS8BT0kF35AKfvVWjnyz3FflmlRg8smX8se3yj2r/K6yJ1xqmE3VddqXuf0efrr0Iak+TVmZWrLrKj/ppVI5aajcaJuPkpl9+VF9lqsUg19SDM6B1RRDQ/nJiqE0xU2rSVcMqlNUMVy5Wv8S8PwKeE49o8HzG+FZyrG6vGMqzxbwXJ1WypHBi8jTS/DTJ6mQpJKQJPsk1aPlKrNLk159eawyu6pRr6GcZsauTHduz/X5tFOxJ6rqMrZSKqitrBNTl2Io0UWbmDaV2z3paIpB5Vqd7jhFGa167Wr9Bu+C4b3H3tPKz23vWZIzUpJJSUbvUySn9x6Ss2tJzivXe14lAbgi1nK18Czy/eEWg+9/qsXQ3nTrN5hu1fZckz3Yr3npKHvP6B+1987HWvcre+K01v1W1vqVq/UvAU+otKvzc56Dl7pvZdo9OdZL3VVeaikVrjPGcOVq/QbvkuHZGvsM3Lhv3nsaKfNb9Mw2Z72bK+ms1PoN3mXCO2XvvacrqUE+vXXvOflWq6h+q6i/zZyOjf+H1bnOTmvtk1zgZMuUwjax3UY27OLlrXi7zrtbUHxx6Mri3V9BrV85PIsANLIWZfy3ivrXuJJs54HqSZMrSava5EoSoXYZte8bSWemynW/JLxAFS/VlVuZwjXkrFr1+T31UborqYVi0FxJTlLW5Cp6/4MfZqdvrqQrhAcq4Ln1TIMrqS4OYwnFVnGYUnSkodM6PDu21RBw0s4XOKP+fSvTjpIdEcVSme7cpk6TqkoxfLQricmndzZn726upBu8i4X3aXvvQ1xJjXvPJYQ8Z1TfPl/gjPo3SU67vEFyek7J6T7K4JScV673vgRruV54n2oxtHQlKYtBdyVVWgwlV5KyGE6P6ncbXjrpKIH7pRanzN39w1IVnGCtey0GvmRie46J+aCDHx64kbIrgGeqtN/o57SOzL2Tn/PIqP8RXmrn+YO3eqlrjjI4vdSVXpl3OipuyZ+3xhjaKYZbfO/Lw3OVnxu84/ZeEyl7973Xyo1bQ8osqeG1j+p/iisJ1A+325y9fcHtBu8S4FnL+MJcScfeOuA+GukkQa1I0rG3DjiZ2+3WAUenb6zl8uG18CNc8q0DZoC+b6X0qH/YFSl3uZlqymxX3q/Mreu0fEsphiZXUjLcjK/31oHkfoby/cWp9dbwDjANsnV4kfD8CnhSz8TPKAgC+NTrGPDO/tuXzlMBpVsH4l8wSPGDHmP53dQzvnUgElVbmrPDIksJvgDuwXGuJIuYfvZx1TZqvRM+QbI0swBjnIM6tU6b9zp44Dp0WfVwstNjPSWZtDyiSZpJL72jTI+VUyBdkmSY6byQXLmtRG6HwgtJVYY5Zu0fz1qSFxSkaLZdIhhkswWohtd5HZLnnjzDiG5QnNIy9XLyvN7fUXiRmSmT9yIZUXh391ZTdtUT4MXPMIBwAyKwXiEsXoBXCa83C8STjYZkyO+nWVD35N/o7M5hbbUsWBN4yZ+otrFsGVvwmvdevIEpHI2jx9FyDx7SDL2wl1xqtjejvcRrGE/zkCw+DC+l/8ZbN6DblyRS/keQYnhk782hyAloLVKP1iKpNKXw7nwKLxUVrLqk2jK29p4lOUu3DnhggAXKYbFeoizLV+F4BNEOVElOMGMfRPo6uyeZw2mmYxOoAt79IB8ALOPi75D3OhADIF9gg/GDSE7wB5KIVd1U1s2W7NDAEbcOzIsMPYN9QIcXTdfDKcw3oErv4dkTg4nh4cwFWZyshxR3IPDzf2B4WO8l3yFbXqn4Pw3kqNC+Y3h4rf/BZ0/8pzVI6sIl3VbtWUt3ncL8ATzm+HXSgyzbgwOCD6CCtcxkJzMDnsjV/6LjgOF5FJ6YTo5NPjQ/0+DJQUhlIyIzWy46x5Cy5McUwsHiQAYNrmgTeGm+IPQAquCl2uLk8FI5e3w/iT/TVMGTa1GbarGctdkTq9tZtwzPIt+mxYDRoWK8XkLa5PyQkRbzR7BDWL07NfKMjz2F18GZDJ7aSPZDF+cdnT3VV3138b31g6pMAk9UUK0pCbRMLIuh7gv84Zqgm48g3bZPYMMaz1+8HQomoSPqH83kwslmr6TGq6kYMvaoZD7BJmM3HEOxn1KjJk9DTObxR3WpYpAbV1YQVeEyVp1qvHUAo5vNsWihQ4M2YJizIUOrcJdnAyqDfYOU9WZK7o+4YhA7JE2LyeT7mDwT8tDU98l9R1cMZFwO31X5RCRDYsoJvUcahM/sfaPq977qVAMpi+YzNBvO04zNPFoDcICsB+gAdjnefy61LuQZ0XtCrXOBUfSSrqJaNNVNKCnD8KS4gCvKm2PJtGhVSsriP5XkxMNNkFhVW7OW+HuBiiGbO/zAA25hj7iqxdRll2MiAxyshS8xyVqUJizi0u3Q3JVE4fEdBFfW7c7K1mHw2OpARDudfOtA/CuFxXzMVyYWmA9kt7IxJgpwC54RfLT9nJKUpS5SVsRVfk6yONXsVfo5EzV7AYV34q0Dvd4uy7BUIeiYzENkJ4EVFCoGvYRbhF4WPcNLHOp675U0+qr0XlD0q24diIzFWXnrQJfDCyg8r/6oQvWtAyB8xhRsPxxlQvrCLa04ziQLyneLKUSHYVkx8G4qxSAgF5WuJKUY8OLcdlVPrBiDxlrQLnG5klocFU+GB5Sih8VSbYhs9TAHw82u4IuTDN/DGtOg0Ri3VGYtqcFaxOIEVb4WTsrY7G31S9MNZwSHRz8f7eLTXEnxZAQD9BgdICMNEBE7DxPN+d/EMsqEMs3GA2xLpBvgYi2ByVqoRCgMScd4uAaPK2i4DS3xioWiDi/lkrNHJaVZtRFekuyCjIjGZ0RRoOJxvt4iIqnmeTrbvEwRp+3Yst3hXsGXRWLA4+glPMkuipKemvwAAp6shfWepRzHE9KUImVsuzyTtsyqi6bv73nJPSGYQbHYU+dRlj7S3bVPMbGe5wEagHC4GbEhhIdwCwlPnyQdtfcEa7b2HpWmhF8I5kIetNL2nuQsRhWSRj8T5sZVlDqVvEarOy65cS1zNh7MiOqG+zVfLJSbzB8PBSaHYY7V32AzXGwhF5+b9Yx2Zxcq1iIkp2AtGjyxbTNBluFfMevOXIcnbAb+j4xpJWHOyubop0j7guCdJPWupOQX3VrZCGzpasGaDT87suEItf8bF+GNOMAKgq8QvDwpMcazIFiLRsqYWhc5uoEq9tlfPanW5bILhEEr6TIhSFytyzzBvEVd8tekgbXE/zL6fOCbCK9FbK4TrhLkYwyPDhUmMIOc29rjARvPLNR9LQZr0e09adJyE0aHp82ebsNRKfmgkTJ9vlQV+mcTvGSS0dmbitl7IUuzQBlG8goALYPYot0wsZPma2ZFYBJaO3tpy9kLtMqaAVWaPWU4pVqbDni2K2m+RGzvMY0OX/AOWj9Ps/x/82hRoDybvqzBvmBDjYUm8RTB4nFh7b1U7b3AmgrpQaDwjL2nKqT6W/bes2dPVizvPTvq3399JnKjWPxBJWcAZ8/zEITrwW6ze3zcjF8X0XjLvUPZiGmGJbbZGHMynRE4szuUooVoSi4y+Hol8AAlUT3d18Lf1+Ft+pRveSVfi1E3G0f1tw4QvRf/idUB3l+PbAFirT592QzW5IXFfL/bjnIo9fqYzN2K6z2g9J7hjEi1R1A6vvTgilFgXe8FwiIWVfEAbjS9p61tOY18ZY/b3DoQ/1hi1rKLqHVHYUBCXB72+1mOOGuhfXsYzrIMNrMWae/NmVrXdPFcqnW2YcmKr1Xrcpm3U+tOzrlYoQDtMWXWnB0F3l5PmbTdsDh5DJcQzlpzzgZSpiwGRso8nZTpnFMu2DakzGItEf/KwQZlwXg9y9QSKbCkeIFK6aBthC2ip7VtMcgdgeH5JXgVoX5GqVNJqR0Wg29aDEGFxWCxloqofYStWeZn4XCy6YLAk+YOOiweEVpRd5F63xQt5KiBYe+FVaH+7lifvcqjBKExe2HzqYSq7xBhs2GGpsNxKvBlSwWPKrpoh+CzmG2xBKivhYEpK4agSCoPfszVwBFr3Xcf/NBJGfO1nHzrQHw/zUfDb2J50tn7KRYn8bUguHP5WoRo0X0tXBE3+Vq4LmzjawmO8rW4PGXhcJnPhgPEJGX2hKf4J2Kzh57AQ5WnTIoWm5Q1uJKCQM1eLTy5OI93JZk1F0/5aM28Scwb8ZObgIfoIQ/21qkA4UribvJAnz024kWcuKKznLUIUmY4As3obCLcuGkqHIEN0Vln1J+H6sHwKZ+umT+Jwnsg1mSAtgssWL/J+LwWyu/qs/fqRZG594yQ6isLqd6RKJpGqfFAlqKzuGpI+tf7UzojUrhzRmePuXUguV+i2Xw9Ivt+tt1ul3RlbsMdygbu46qzQJISac4qajwajWbkGY1kqhgLc1aS5WKklYukFmPgwq6wm8LPIVFSqcWppOT1CRWD4ZJ8OCSEBW/pFaZr2OSrDIA5fS2psGSZVA1E9MCIEAVCCwUaj2R/ZjIAlpZaU82y+N4Rp5J64RKhPVjl/HMzvOS3Oc45Lb6XBqa9VxHf0/tM82vie4HW/LHxPVzzdQrzHTbw6BqDo/HiiUYva+DxTzRIGRc3nG0riyfVZk91PEjlC0LsGtFZY6xSAbI2vld5VHw+y9AqIj6YLD8sWGxdLy/tPc7ltfieZpoGyhKl3dLje4YtYL6Rir0XGGVaXQbPju9ZkpMejTJvHeh9I86w9Xo7m24icjLi2XkrgRdzycnHUkrOTK4jMWNySggx/xYrySlcSGpC5BSuAe4f0XtCBHH1Lvcho1b01EAoDxC0OtfyAAMYbLyFt9jq51oq9J5UDHYIxSEMsJYRBz+0/SSXpFrFqX2uJS3VZfBOOJXUIycH0Oh5BTHOaUiUbdWxnSJH4ileKbwZqn3+/sWO7eS1tXK0Zqzl7/pqmDkeD68D8KwRoxYvuWINFv/+8zNxw0smA/J8I88gJPLnbkKSMlMvp6lf9xTeQs+caOUiGdLZ+/HNen9gVp30jz6VRCJGCx4rCojCe1lNl98S960DtnnZ88mBIJXpiM4KUcB2MW3UImXCUvV9fvqOUSVZVZGy5LRbB7rfAxrHRLtuPzw8/vfvH2Hzbw188K0DTe0fcetAJ95R3/w/3Y6f/Prv3+Xw024d8MpNfcCtA+QsdVYMqST9gXfCRZ2lbgHvR4rQmHWPug8vA57p56y5dSCZ0+8xqFD9ld06EHrR7dYBXSqA260DzNciV9jtC26fBc9VfnbwqjTyhVwe6+y0ImWW1LjdOnCB3wC7wbtMeNYyvrBbBxovsGygRl/w1oGmCyxvtw5cAmu5CHiVXOFqbh1wf9ffGZVvCNV/+K0DTVW75ltKMZzPj2T9jlsHLlStfwl4fgW8o37zGbi6bynH87x1wHW+4NhbB6KPuHWgb33+abcOmBzvPW8daCCutx+o+9Ks5brhvcfeO+MfqCMyxqu7dSCq+oGA6vK4fP4gMe5rqSz3nDLSmevV3NdyxK0DtWr97G/b8SoJwBWxlquFZ5HvD7cYfP9Ei6HlBZaWxfDWqH77UL7zpVbnD9o1ZX++fusAXTd0YHFK2Fdk17PRYluZjpbnSWudSgU68LKcuYr4aNIVTEeTNOpb5Z6j3N2TO+5KMpuq6bQvc69crX8JeMD7gNtVgUM5frafs33U3/YCt4r6t/JSO13frlsHjjqqUH3rwMXEGE66deCK1PoN3pvggd8LTy3jGv+50z/++341+AhS5reQCjdX0nmr9Ru8y4T3HnvvjF1JR0b9u9XlreL7bz3PGVpVm85zmmy5VQjlkk7jfrRatzbotbGW3wzPIgDXxlpOj+ofG8pvVd700hFHFepuHai1r87puKrZ6fa3DlyHWv8S8EAFvDP9zWe/ttNtbx2oCtWHzqi/Xe48X9DqVwfs8wXuXOtnxt2/2C2lwke7kk47Kv7W46pXrtZv8C4Z3qftvd9zVNx1KsAd1WeS0XMJQRX176tv/dP4vn2+wJKsPP7vOcShdr7APhXgPMpQOl/Q9taB89N79cr6y7GWq4VXSb4/xGJ4kytJ2RFWp2t+VtcZdW8V1X/rrQNHnD94y60DnnEqwBH198TAelqo3oj6O8ut8wdC78nyjqucH/zw9PMFpabu6PfmVac91em+6vSNlF08PFOl1UX9L9LPeWTU3751oCnqX+OlbnU+wfZS324duMX3bvAu/NYBzSOqkbK+JGV1/nO/ipR9+vf3LKnxcbcOfKI5e/uC2w3eRcHrlOB1rO5T0tVR8BrKqdArkbJOpyTpgAWvYx36rGjK2el+x4D3fyliomZdqiNt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0" name="AutoShape 4" descr="IEEE logo transparent PNG - Stick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2" name="AutoShape 6" descr="IEEE logo transparent PNG - Stick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6200" y="6553200"/>
            <a:ext cx="8229600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 smtClean="0">
                <a:solidFill>
                  <a:srgbClr val="002060"/>
                </a:solidFill>
              </a:rPr>
              <a:t>SCOPE 2025 – Paper Title</a:t>
            </a:r>
            <a:endParaRPr lang="en-US" sz="1050" b="1" dirty="0">
              <a:solidFill>
                <a:srgbClr val="002060"/>
              </a:solidFill>
            </a:endParaRPr>
          </a:p>
          <a:p>
            <a:endParaRPr lang="en-US" sz="12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6019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#123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13" name="Picture 12" descr="TCE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05800" y="228600"/>
            <a:ext cx="700818" cy="685800"/>
          </a:xfrm>
          <a:prstGeom prst="rect">
            <a:avLst/>
          </a:prstGeom>
        </p:spPr>
      </p:pic>
      <p:sp>
        <p:nvSpPr>
          <p:cNvPr id="14" name="Title 3">
            <a:extLst>
              <a:ext uri="{FF2B5EF4-FFF2-40B4-BE49-F238E27FC236}">
                <a16:creationId xmlns:a16="http://schemas.microsoft.com/office/drawing/2014/main" id="{E7E35FE3-3286-AC78-112A-FE3A442949E8}"/>
              </a:ext>
            </a:extLst>
          </p:cNvPr>
          <p:cNvSpPr txBox="1">
            <a:spLocks/>
          </p:cNvSpPr>
          <p:nvPr/>
        </p:nvSpPr>
        <p:spPr>
          <a:xfrm>
            <a:off x="197400" y="231648"/>
            <a:ext cx="8032200" cy="766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Slide Title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12C4339A-0508-DEB7-4BC5-CDD0DB871932}"/>
              </a:ext>
            </a:extLst>
          </p:cNvPr>
          <p:cNvSpPr txBox="1">
            <a:spLocks/>
          </p:cNvSpPr>
          <p:nvPr/>
        </p:nvSpPr>
        <p:spPr>
          <a:xfrm>
            <a:off x="228600" y="1143000"/>
            <a:ext cx="8520600" cy="4820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610600" y="6492875"/>
            <a:ext cx="381000" cy="365125"/>
          </a:xfrm>
        </p:spPr>
        <p:txBody>
          <a:bodyPr/>
          <a:lstStyle/>
          <a:p>
            <a:fld id="{827ECC2D-10E4-4CCD-BB90-5359A993E0C3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data:image/png;base64,iVBORw0KGgoAAAANSUhEUgAAAN4AAADjCAMAAADdXVr2AAAAqFBMVEX////+/v7t7e3s7OwAZa/39/f6+vr9/f309PTy8vLv7+/r6+sAZq/19fUAY64AYa0AXau91umwydza4+nq8/gidrjK3u25zt4AWqojd7YZcbTD1eKsxd/R4/Dt9fmhutQ5g74Aa7LP3OVnm8nd6/Shw96WvNp+rdNeksJok8JAhb6Mtdd5psusy+Nrnsvj6/BKjMIAU6cAUKaUs9VNk8Njn8uqw9gwhL1gyFERAAATwklEQVR4nO1dCXvaOBOWsbGxYyzRcBi6sLgQwoaQsF93u///n326L8sH5CgQ/Oy2qiQLvTpm3pkRAnj4AXEHP32Ak5GPU35EMvskMyaZgGaGOAm6JDOhmb2G8oRkdklmSMo7NLOpnPakq3riyaodVdVXn98jSc/VadoAkPD8ngWv51vdp93zFbyGctZ90r7Wp+pyBc/XBtrzjJHQm3J2uu/f4F0PPPrEvu/f9UgquiPJiCR7JBnTcpoZklSXJBPQpjwhmV2SCkmmD6zyjqucvtRXPfFcTd3JTvu0057qdF+1TxoAMXm6IX66JNUjqbBnZsYqs0+TcWV5V5XTVF81Grcu71qZrKqd2/T5pCroKKGHJ9Pn68Y3hBpfDD5fDIAtBmd5X5XLFe5rK1gr91zlpZ7Q/kWAr7vaqlanSS6H59wWDWvd3lb2tnFuYGe5Jt1dPSltK9Vpr7rTnS8BT0kF35AKfvVWjnyz3FflmlRg8smX8se3yj2r/K6yJ1xqmE3VddqXuf0efrr0Iak+TVmZWrLrKj/ppVI5aajcaJuPkpl9+VF9lqsUg19SDM6B1RRDQ/nJiqE0xU2rSVcMqlNUMVy5Wv8S8PwKeE49o8HzG+FZyrG6vGMqzxbwXJ1WypHBi8jTS/DTJ6mQpJKQJPsk1aPlKrNLk159eawyu6pRr6GcZsauTHduz/X5tFOxJ6rqMrZSKqitrBNTl2Io0UWbmDaV2z3paIpB5Vqd7jhFGa167Wr9Bu+C4b3H3tPKz23vWZIzUpJJSUbvUySn9x6Ss2tJzivXe14lAbgi1nK18Czy/eEWg+9/qsXQ3nTrN5hu1fZckz3Yr3npKHvP6B+1987HWvcre+K01v1W1vqVq/UvAU+otKvzc56Dl7pvZdo9OdZL3VVeaikVrjPGcOVq/QbvkuHZGvsM3Lhv3nsaKfNb9Mw2Z72bK+ms1PoN3mXCO2XvvacrqUE+vXXvOflWq6h+q6i/zZyOjf+H1bnOTmvtk1zgZMuUwjax3UY27OLlrXi7zrtbUHxx6Mri3V9BrV85PIsANLIWZfy3ivrXuJJs54HqSZMrSava5EoSoXYZte8bSWemynW/JLxAFS/VlVuZwjXkrFr1+T31UborqYVi0FxJTlLW5Cp6/4MfZqdvrqQrhAcq4Ln1TIMrqS4OYwnFVnGYUnSkodM6PDu21RBw0s4XOKP+fSvTjpIdEcVSme7cpk6TqkoxfLQricmndzZn726upBu8i4X3aXvvQ1xJjXvPJYQ8Z1TfPl/gjPo3SU67vEFyek7J6T7K4JScV673vgRruV54n2oxtHQlKYtBdyVVWgwlV5KyGE6P6ncbXjrpKIH7pRanzN39w1IVnGCtey0GvmRie46J+aCDHx64kbIrgGeqtN/o57SOzL2Tn/PIqP8RXmrn+YO3eqlrjjI4vdSVXpl3OipuyZ+3xhjaKYZbfO/Lw3OVnxu84/ZeEyl7973Xyo1bQ8osqeG1j+p/iisJ1A+325y9fcHtBu8S4FnL+MJcScfeOuA+GukkQa1I0rG3DjiZ2+3WAUenb6zl8uG18CNc8q0DZoC+b6X0qH/YFSl3uZlqymxX3q/Mreu0fEsphiZXUjLcjK/31oHkfoby/cWp9dbwDjANsnV4kfD8CnhSz8TPKAgC+NTrGPDO/tuXzlMBpVsH4l8wSPGDHmP53dQzvnUgElVbmrPDIksJvgDuwXGuJIuYfvZx1TZqvRM+QbI0swBjnIM6tU6b9zp44Dp0WfVwstNjPSWZtDyiSZpJL72jTI+VUyBdkmSY6byQXLmtRG6HwgtJVYY5Zu0fz1qSFxSkaLZdIhhkswWohtd5HZLnnjzDiG5QnNIy9XLyvN7fUXiRmSmT9yIZUXh391ZTdtUT4MXPMIBwAyKwXiEsXoBXCa83C8STjYZkyO+nWVD35N/o7M5hbbUsWBN4yZ+otrFsGVvwmvdevIEpHI2jx9FyDx7SDL2wl1xqtjejvcRrGE/zkCw+DC+l/8ZbN6DblyRS/keQYnhk782hyAloLVKP1iKpNKXw7nwKLxUVrLqk2jK29p4lOUu3DnhggAXKYbFeoizLV+F4BNEOVElOMGMfRPo6uyeZw2mmYxOoAt79IB8ALOPi75D3OhADIF9gg/GDSE7wB5KIVd1U1s2W7NDAEbcOzIsMPYN9QIcXTdfDKcw3oErv4dkTg4nh4cwFWZyshxR3IPDzf2B4WO8l3yFbXqn4Pw3kqNC+Y3h4rf/BZ0/8pzVI6sIl3VbtWUt3ncL8ATzm+HXSgyzbgwOCD6CCtcxkJzMDnsjV/6LjgOF5FJ6YTo5NPjQ/0+DJQUhlIyIzWy46x5Cy5McUwsHiQAYNrmgTeGm+IPQAquCl2uLk8FI5e3w/iT/TVMGTa1GbarGctdkTq9tZtwzPIt+mxYDRoWK8XkLa5PyQkRbzR7BDWL07NfKMjz2F18GZDJ7aSPZDF+cdnT3VV3138b31g6pMAk9UUK0pCbRMLIuh7gv84Zqgm48g3bZPYMMaz1+8HQomoSPqH83kwslmr6TGq6kYMvaoZD7BJmM3HEOxn1KjJk9DTObxR3WpYpAbV1YQVeEyVp1qvHUAo5vNsWihQ4M2YJizIUOrcJdnAyqDfYOU9WZK7o+4YhA7JE2LyeT7mDwT8tDU98l9R1cMZFwO31X5RCRDYsoJvUcahM/sfaPq977qVAMpi+YzNBvO04zNPFoDcICsB+gAdjnefy61LuQZ0XtCrXOBUfSSrqJaNNVNKCnD8KS4gCvKm2PJtGhVSsriP5XkxMNNkFhVW7OW+HuBiiGbO/zAA25hj7iqxdRll2MiAxyshS8xyVqUJizi0u3Q3JVE4fEdBFfW7c7K1mHw2OpARDudfOtA/CuFxXzMVyYWmA9kt7IxJgpwC54RfLT9nJKUpS5SVsRVfk6yONXsVfo5EzV7AYV34q0Dvd4uy7BUIeiYzENkJ4EVFCoGvYRbhF4WPcNLHOp675U0+qr0XlD0q24diIzFWXnrQJfDCyg8r/6oQvWtAyB8xhRsPxxlQvrCLa04ziQLyneLKUSHYVkx8G4qxSAgF5WuJKUY8OLcdlVPrBiDxlrQLnG5klocFU+GB5Sih8VSbYhs9TAHw82u4IuTDN/DGtOg0Ri3VGYtqcFaxOIEVb4WTsrY7G31S9MNZwSHRz8f7eLTXEnxZAQD9BgdICMNEBE7DxPN+d/EMsqEMs3GA2xLpBvgYi2ByVqoRCgMScd4uAaPK2i4DS3xioWiDi/lkrNHJaVZtRFekuyCjIjGZ0RRoOJxvt4iIqnmeTrbvEwRp+3Yst3hXsGXRWLA4+glPMkuipKemvwAAp6shfWepRzHE9KUImVsuzyTtsyqi6bv73nJPSGYQbHYU+dRlj7S3bVPMbGe5wEagHC4GbEhhIdwCwlPnyQdtfcEa7b2HpWmhF8I5kIetNL2nuQsRhWSRj8T5sZVlDqVvEarOy65cS1zNh7MiOqG+zVfLJSbzB8PBSaHYY7V32AzXGwhF5+b9Yx2Zxcq1iIkp2AtGjyxbTNBluFfMevOXIcnbAb+j4xpJWHOyubop0j7guCdJPWupOQX3VrZCGzpasGaDT87suEItf8bF+GNOMAKgq8QvDwpMcazIFiLRsqYWhc5uoEq9tlfPanW5bILhEEr6TIhSFytyzzBvEVd8tekgbXE/zL6fOCbCK9FbK4TrhLkYwyPDhUmMIOc29rjARvPLNR9LQZr0e09adJyE0aHp82ebsNRKfmgkTJ9vlQV+mcTvGSS0dmbitl7IUuzQBlG8goALYPYot0wsZPma2ZFYBJaO3tpy9kLtMqaAVWaPWU4pVqbDni2K2m+RGzvMY0OX/AOWj9Ps/x/82hRoDybvqzBvmBDjYUm8RTB4nFh7b1U7b3AmgrpQaDwjL2nKqT6W/bes2dPVizvPTvq3399JnKjWPxBJWcAZ8/zEITrwW6ze3zcjF8X0XjLvUPZiGmGJbbZGHMynRE4szuUooVoSi4y+Hol8AAlUT3d18Lf1+Ft+pRveSVfi1E3G0f1tw4QvRf/idUB3l+PbAFirT592QzW5IXFfL/bjnIo9fqYzN2K6z2g9J7hjEi1R1A6vvTgilFgXe8FwiIWVfEAbjS9p61tOY18ZY/b3DoQ/1hi1rKLqHVHYUBCXB72+1mOOGuhfXsYzrIMNrMWae/NmVrXdPFcqnW2YcmKr1Xrcpm3U+tOzrlYoQDtMWXWnB0F3l5PmbTdsDh5DJcQzlpzzgZSpiwGRso8nZTpnFMu2DakzGItEf/KwQZlwXg9y9QSKbCkeIFK6aBthC2ip7VtMcgdgeH5JXgVoX5GqVNJqR0Wg29aDEGFxWCxloqofYStWeZn4XCy6YLAk+YOOiweEVpRd5F63xQt5KiBYe+FVaH+7lifvcqjBKExe2HzqYSq7xBhs2GGpsNxKvBlSwWPKrpoh+CzmG2xBKivhYEpK4agSCoPfszVwBFr3Xcf/NBJGfO1nHzrQHw/zUfDb2J50tn7KRYn8bUguHP5WoRo0X0tXBE3+Vq4LmzjawmO8rW4PGXhcJnPhgPEJGX2hKf4J2Kzh57AQ5WnTIoWm5Q1uJKCQM1eLTy5OI93JZk1F0/5aM28Scwb8ZObgIfoIQ/21qkA4UribvJAnz024kWcuKKznLUIUmY4As3obCLcuGkqHIEN0Vln1J+H6sHwKZ+umT+Jwnsg1mSAtgssWL/J+LwWyu/qs/fqRZG594yQ6isLqd6RKJpGqfFAlqKzuGpI+tf7UzojUrhzRmePuXUguV+i2Xw9Ivt+tt1ul3RlbsMdygbu46qzQJISac4qajwajWbkGY1kqhgLc1aS5WKklYukFmPgwq6wm8LPIVFSqcWppOT1CRWD4ZJ8OCSEBW/pFaZr2OSrDIA5fS2psGSZVA1E9MCIEAVCCwUaj2R/ZjIAlpZaU82y+N4Rp5J64RKhPVjl/HMzvOS3Oc45Lb6XBqa9VxHf0/tM82vie4HW/LHxPVzzdQrzHTbw6BqDo/HiiUYva+DxTzRIGRc3nG0riyfVZk91PEjlC0LsGtFZY6xSAbI2vld5VHw+y9AqIj6YLD8sWGxdLy/tPc7ltfieZpoGyhKl3dLje4YtYL6Rir0XGGVaXQbPju9ZkpMejTJvHeh9I86w9Xo7m24icjLi2XkrgRdzycnHUkrOTK4jMWNySggx/xYrySlcSGpC5BSuAe4f0XtCBHH1Lvcho1b01EAoDxC0OtfyAAMYbLyFt9jq51oq9J5UDHYIxSEMsJYRBz+0/SSXpFrFqX2uJS3VZfBOOJXUIycH0Oh5BTHOaUiUbdWxnSJH4ileKbwZqn3+/sWO7eS1tXK0Zqzl7/pqmDkeD68D8KwRoxYvuWINFv/+8zNxw0smA/J8I88gJPLnbkKSMlMvp6lf9xTeQs+caOUiGdLZ+/HNen9gVp30jz6VRCJGCx4rCojCe1lNl98S960DtnnZ88mBIJXpiM4KUcB2MW3UImXCUvV9fvqOUSVZVZGy5LRbB7rfAxrHRLtuPzw8/vfvH2Hzbw188K0DTe0fcetAJ95R3/w/3Y6f/Prv3+Xw024d8MpNfcCtA+QsdVYMqST9gXfCRZ2lbgHvR4rQmHWPug8vA57p56y5dSCZ0+8xqFD9ld06EHrR7dYBXSqA260DzNciV9jtC26fBc9VfnbwqjTyhVwe6+y0ImWW1LjdOnCB3wC7wbtMeNYyvrBbBxovsGygRl/w1oGmCyxvtw5cAmu5CHiVXOFqbh1wf9ffGZVvCNV/+K0DTVW75ltKMZzPj2T9jlsHLlStfwl4fgW8o37zGbi6bynH87x1wHW+4NhbB6KPuHWgb33+abcOmBzvPW8daCCutx+o+9Ks5brhvcfeO+MfqCMyxqu7dSCq+oGA6vK4fP4gMe5rqSz3nDLSmevV3NdyxK0DtWr97G/b8SoJwBWxlquFZ5HvD7cYfP9Ei6HlBZaWxfDWqH77UL7zpVbnD9o1ZX++fusAXTd0YHFK2Fdk17PRYluZjpbnSWudSgU68LKcuYr4aNIVTEeTNOpb5Z6j3N2TO+5KMpuq6bQvc69crX8JeMD7gNtVgUM5frafs33U3/YCt4r6t/JSO13frlsHjjqqUH3rwMXEGE66deCK1PoN3pvggd8LTy3jGv+50z/++341+AhS5reQCjdX0nmr9Ru8y4T3HnvvjF1JR0b9u9XlreL7bz3PGVpVm85zmmy5VQjlkk7jfrRatzbotbGW3wzPIgDXxlpOj+ofG8pvVd700hFHFepuHai1r87puKrZ6fa3DlyHWv8S8EAFvDP9zWe/ttNtbx2oCtWHzqi/Xe48X9DqVwfs8wXuXOtnxt2/2C2lwke7kk47Kv7W46pXrtZv8C4Z3qftvd9zVNx1KsAd1WeS0XMJQRX176tv/dP4vn2+wJKsPP7vOcShdr7APhXgPMpQOl/Q9taB89N79cr6y7GWq4VXSb4/xGJ4kytJ2RFWp2t+VtcZdW8V1X/rrQNHnD94y60DnnEqwBH198TAelqo3oj6O8ut8wdC78nyjqucH/zw9PMFpabu6PfmVac91em+6vSNlF08PFOl1UX9L9LPeWTU3751oCnqX+OlbnU+wfZS324duMX3bvAu/NYBzSOqkbK+JGV1/nO/ipR9+vf3LKnxcbcOfKI5e/uC2w3eRcHrlOB1rO5T0tVR8BrKqdArkbJOpyTpgAWvYx36rGjK2el+x4D3fyliomZdqiNt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0" name="AutoShape 4" descr="IEEE logo transparent PNG - Stick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2" name="AutoShape 6" descr="IEEE logo transparent PNG - Stick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6200" y="6553200"/>
            <a:ext cx="8229600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 smtClean="0">
                <a:solidFill>
                  <a:srgbClr val="002060"/>
                </a:solidFill>
              </a:rPr>
              <a:t>SCOPE 2025 – Paper Title</a:t>
            </a:r>
            <a:endParaRPr lang="en-US" sz="1050" b="1" dirty="0">
              <a:solidFill>
                <a:srgbClr val="002060"/>
              </a:solidFill>
            </a:endParaRPr>
          </a:p>
          <a:p>
            <a:endParaRPr lang="en-US" sz="12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6019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#123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13" name="Picture 12" descr="TCE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05800" y="228600"/>
            <a:ext cx="700818" cy="685800"/>
          </a:xfrm>
          <a:prstGeom prst="rect">
            <a:avLst/>
          </a:prstGeom>
        </p:spPr>
      </p:pic>
      <p:sp>
        <p:nvSpPr>
          <p:cNvPr id="14" name="Title 3">
            <a:extLst>
              <a:ext uri="{FF2B5EF4-FFF2-40B4-BE49-F238E27FC236}">
                <a16:creationId xmlns:a16="http://schemas.microsoft.com/office/drawing/2014/main" id="{E7E35FE3-3286-AC78-112A-FE3A442949E8}"/>
              </a:ext>
            </a:extLst>
          </p:cNvPr>
          <p:cNvSpPr txBox="1">
            <a:spLocks/>
          </p:cNvSpPr>
          <p:nvPr/>
        </p:nvSpPr>
        <p:spPr>
          <a:xfrm>
            <a:off x="197400" y="231648"/>
            <a:ext cx="8032200" cy="766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Slide Title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12C4339A-0508-DEB7-4BC5-CDD0DB871932}"/>
              </a:ext>
            </a:extLst>
          </p:cNvPr>
          <p:cNvSpPr txBox="1">
            <a:spLocks/>
          </p:cNvSpPr>
          <p:nvPr/>
        </p:nvSpPr>
        <p:spPr>
          <a:xfrm>
            <a:off x="228600" y="1143000"/>
            <a:ext cx="8520600" cy="4820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610600" y="6492875"/>
            <a:ext cx="381000" cy="365125"/>
          </a:xfrm>
        </p:spPr>
        <p:txBody>
          <a:bodyPr/>
          <a:lstStyle/>
          <a:p>
            <a:fld id="{827ECC2D-10E4-4CCD-BB90-5359A993E0C3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159</Words>
  <Application>Microsoft Office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Broadway</vt:lpstr>
      <vt:lpstr>Calibri</vt:lpstr>
      <vt:lpstr>Office Theme</vt:lpstr>
      <vt:lpstr>PowerPoint Presentation</vt:lpstr>
      <vt:lpstr>Slides to be added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Admin</cp:lastModifiedBy>
  <cp:revision>8</cp:revision>
  <dcterms:created xsi:type="dcterms:W3CDTF">2025-12-03T06:39:01Z</dcterms:created>
  <dcterms:modified xsi:type="dcterms:W3CDTF">2025-12-03T10:07:55Z</dcterms:modified>
</cp:coreProperties>
</file>